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57" r:id="rId4"/>
    <p:sldId id="263" r:id="rId5"/>
    <p:sldId id="264" r:id="rId6"/>
    <p:sldId id="268" r:id="rId7"/>
    <p:sldId id="269" r:id="rId8"/>
    <p:sldId id="270" r:id="rId9"/>
    <p:sldId id="271" r:id="rId10"/>
    <p:sldId id="260" r:id="rId11"/>
    <p:sldId id="261" r:id="rId12"/>
    <p:sldId id="272" r:id="rId13"/>
    <p:sldId id="276" r:id="rId14"/>
    <p:sldId id="267" r:id="rId15"/>
    <p:sldId id="265" r:id="rId16"/>
    <p:sldId id="259" r:id="rId17"/>
    <p:sldId id="262" r:id="rId18"/>
    <p:sldId id="273" r:id="rId19"/>
    <p:sldId id="274" r:id="rId2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0BC6C5-79CF-E8AC-8940-DB532ACD0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445086F-C7C3-EDA2-5CB5-B63C250BD2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59512AC-8DD6-8982-E884-4CE69F271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B1DC98A-58EB-264A-EB95-FA8E1C25B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7A74CE-3054-B502-3AE2-087F2107C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948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06A24E-EB22-EFE7-F4F8-A26DBBC06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B71F2AD-F5B5-75B3-2A54-6557F5ED3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41717E9-905F-BA47-BA0F-B80119082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4B36EF9-3FC9-2859-C874-13F0CABCE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73C982-7606-690C-E902-3BE7E4C4B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5518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B227876-5687-F50D-EF0C-3910A24869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CEC635D-ABA0-9C59-BCCE-19B4964A7A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C432F1-A24D-52F5-1087-07B862331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9DDB89A-0931-0840-82EB-581C30F16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51A1FBA-0516-6402-F35C-C36F43F9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7713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4AE520-D12B-EB44-135C-66771E43F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4CDF6F-9482-780F-FEAB-35EEDA26B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141E2C2-1204-CACD-9A50-8F5826C4F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19F13D-BA1E-2D13-A862-6A98D113B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0A9BC7D-5916-2155-ED08-78BD6A304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6021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9FC23B-53E2-6046-263B-1B510B4D9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5A5AA37-E789-EA1D-AD5E-F20B20E48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A44796-CA34-6B69-DBBA-F8C661DAC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E301BB0-D317-F457-F65A-5A3900D6D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1D293F0-ED4E-CB13-FFB3-FDF8C85F5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5427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E69CF6-4C4E-2079-5DCA-1021F7D8C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81CA8D-A268-6135-1364-CBB1A533A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3920E34-7649-E4C5-978A-5E8B57FED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A872340-D865-26BF-1F68-C55E6371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DFE7BF4-D3AA-BAAA-588C-4F3C05DF6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0ACC430-646D-3927-838A-EBF345856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3787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A955DD-45D6-4035-4F85-564F73F54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BEF99DC-3FE0-D5BB-E92B-F17F141F3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F303B76-CB90-09D1-05A0-9C3149698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C747D6C-5322-F8EE-9D0E-748B45887A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53AF28C-05E7-4502-A9F8-90C45C645A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F777926-80F4-FD5C-ABFA-5981105DF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2331480-9AF1-DA93-74B2-CE7920114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385C99A-A1DF-263B-F35B-7E7664EF5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215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7844B8-F0AB-781F-577F-D8580F0EC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F46B8E6-0220-F8A0-58C5-B57925C96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8C779ED-E8FA-365E-159E-2D1C291F9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2CA8663-34DE-8E41-0A45-797027F7F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932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D47D232-3E16-CD47-1DC0-CD2582A5B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9C285C7-6050-7375-5EB4-F5BE493EE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6B0B66-A34A-B104-E072-003AFB1FB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1384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5586A6-522E-F64A-0E88-4F766291B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6C25D6-B96F-43B7-EAED-F1C7BD34B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4CDEEA5-A26C-73A6-2CD6-FA8D67BCC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C3AD7A4-3EBC-B5DA-674E-B1460F4F4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670727-253D-3ADB-F661-E5B70EC67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1620BF1-D54B-FCD6-DF37-D91026EA1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6599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1DCC9-63D8-8777-CC87-D71E21731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B31E6C6-A780-799C-454C-D9F7527E7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0DE0ADE-EB28-28FA-9ABB-4FEF4D3FCE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810024-C24E-9C57-F466-4C3E9ECCE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24E63DD-4870-EC65-9498-AC6653F4C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95356C-0D14-72C2-00D0-9A0E0B154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6346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DD10D75-AD63-9B96-CF91-74742CAFD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5AD0487-F023-B4EC-FF41-D808E6E73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E43505-F949-3918-5A3E-9B3105946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4B685-03F7-4845-A47F-1B97B26B2952}" type="datetimeFigureOut">
              <a:rPr kumimoji="1" lang="ja-JP" altLang="en-US" smtClean="0"/>
              <a:t>2023/11/3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EBB1DA3-6B65-2AF9-AD69-3525A7DC57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FD34F21-8E33-F0EE-0279-50B132EB9D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80721-EBB8-4E84-8F72-62AB6599E40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0902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F31A98-DD78-27BC-9A61-4183F36F52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模範解答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63EBAB2-294C-E782-125C-9E9A3AE137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わせ忍！</a:t>
            </a:r>
          </a:p>
        </p:txBody>
      </p:sp>
    </p:spTree>
    <p:extLst>
      <p:ext uri="{BB962C8B-B14F-4D97-AF65-F5344CB8AC3E}">
        <p14:creationId xmlns:p14="http://schemas.microsoft.com/office/powerpoint/2010/main" val="1555077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870A89-6535-D254-CDD9-718E492CC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4-1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C41752-A5E3-B50B-AF5E-DCE64794E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F1CF51BA-D420-9E29-9658-F6431B949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61" y="244522"/>
            <a:ext cx="11103430" cy="636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428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DFF888-1DBC-BA69-CB2D-E6CB1A338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4-2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0DB030-467E-C1CD-692E-EFDB5B3FA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8DB8226-C384-B56D-AFCB-988E68CE8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392" y="188666"/>
            <a:ext cx="11066106" cy="648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776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E76529-86E2-C73D-2514-821871E7E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ja-JP" dirty="0"/>
              <a:t>5</a:t>
            </a:r>
            <a:r>
              <a:rPr kumimoji="1" lang="en-US" altLang="ja-JP" dirty="0"/>
              <a:t>-1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083157-25E1-255E-0F8F-15F42418B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548DE23C-B437-16DF-BCA0-9385C61E6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384" y="230884"/>
            <a:ext cx="10991461" cy="639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21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CD996A-2C85-0B07-5034-FA5EABF1A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E75A8-FD52-D801-AC55-B73C85A6B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kumimoji="1" lang="en-US" altLang="ja-JP" sz="2800" b="1" u="sng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US" altLang="ja-JP" b="1" u="sng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kumimoji="1" lang="ja-JP" altLang="en-US" sz="4800" b="1" u="sng" dirty="0">
                <a:solidFill>
                  <a:srgbClr val="FF0000"/>
                </a:solidFill>
              </a:rPr>
              <a:t>裏ステージ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79103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3D4177-ECBB-128F-5789-D4481F86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altLang="ja-JP" dirty="0"/>
              <a:t>1</a:t>
            </a:r>
            <a:r>
              <a:rPr kumimoji="1" lang="en-US" altLang="ja-JP" dirty="0"/>
              <a:t>-4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156281-CB98-1432-2472-10160819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ED6B9D3-CB91-8626-B7C5-0EA73E95D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29" y="158997"/>
            <a:ext cx="11202955" cy="635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755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3D4177-ECBB-128F-5789-D4481F86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2-3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156281-CB98-1432-2472-10160819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116758A-5A62-75C9-0624-4D0ABDA63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706" y="230723"/>
            <a:ext cx="10926147" cy="639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972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4BE105-7252-8B16-809B-58D060E5C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3-3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324E80-5597-67F9-48F0-7BDDE9271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C7D35FB-1FEB-DAD4-7F84-55DC89794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714" y="279130"/>
            <a:ext cx="10972800" cy="629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53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E76529-86E2-C73D-2514-821871E7E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4-3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083157-25E1-255E-0F8F-15F42418B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AFADE87-A7AB-AE2C-D1FB-C9323F586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028" y="232277"/>
            <a:ext cx="10674221" cy="63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799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E76529-86E2-C73D-2514-821871E7E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ja-JP" dirty="0"/>
              <a:t>5</a:t>
            </a:r>
            <a:r>
              <a:rPr kumimoji="1" lang="en-US" altLang="ja-JP" dirty="0"/>
              <a:t>-2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083157-25E1-255E-0F8F-15F42418B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45CEC53-2EA2-8C89-2158-911D6E8D9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52" y="132554"/>
            <a:ext cx="11028785" cy="636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761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E76529-86E2-C73D-2514-821871E7E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ja-JP" dirty="0"/>
              <a:t>5</a:t>
            </a:r>
            <a:r>
              <a:rPr kumimoji="1" lang="en-US" altLang="ja-JP" dirty="0"/>
              <a:t>-3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083157-25E1-255E-0F8F-15F42418B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23B5FFA-B300-9877-95DE-694AF0132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44" y="275223"/>
            <a:ext cx="11028785" cy="630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12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416821-2C25-A2CD-A0F5-9AEB3224D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AB8F07-A600-2EB0-703E-050C9E690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kumimoji="1" lang="en-US" altLang="ja-JP" sz="48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kumimoji="1" lang="ja-JP" altLang="en-US" sz="4800" b="1" u="sng" dirty="0">
                <a:solidFill>
                  <a:srgbClr val="FF0000"/>
                </a:solidFill>
              </a:rPr>
              <a:t>表ステージ</a:t>
            </a:r>
          </a:p>
        </p:txBody>
      </p:sp>
    </p:spTree>
    <p:extLst>
      <p:ext uri="{BB962C8B-B14F-4D97-AF65-F5344CB8AC3E}">
        <p14:creationId xmlns:p14="http://schemas.microsoft.com/office/powerpoint/2010/main" val="3898792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3D4177-ECBB-128F-5789-D4481F86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1-1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156281-CB98-1432-2472-10160819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39454FD-1B46-3D12-209E-A325B10CE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22" y="154689"/>
            <a:ext cx="11056776" cy="639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13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3D4177-ECBB-128F-5789-D4481F86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altLang="ja-JP" dirty="0"/>
              <a:t>1</a:t>
            </a:r>
            <a:r>
              <a:rPr kumimoji="1" lang="en-US" altLang="ja-JP" dirty="0"/>
              <a:t>-2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156281-CB98-1432-2472-10160819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8CF5721-9E70-EBD8-F50B-D8303FCE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45" y="167950"/>
            <a:ext cx="10907486" cy="628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82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3D4177-ECBB-128F-5789-D4481F86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altLang="ja-JP" dirty="0"/>
              <a:t>1</a:t>
            </a:r>
            <a:r>
              <a:rPr kumimoji="1" lang="en-US" altLang="ja-JP" dirty="0"/>
              <a:t>-3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156281-CB98-1432-2472-10160819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53C58B3-1F9F-9CB0-EB4E-ACD103153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274" y="231045"/>
            <a:ext cx="11168742" cy="639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24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3D4177-ECBB-128F-5789-D4481F86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2-1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156281-CB98-1432-2472-10160819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3A7F08B-3DEB-AD81-4161-972B094AF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53864"/>
            <a:ext cx="10515600" cy="635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236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3D4177-ECBB-128F-5789-D4481F86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2-2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156281-CB98-1432-2472-10160819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6A835D0F-5FFB-2DE6-2756-7FD3B8476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22" y="224021"/>
            <a:ext cx="11075437" cy="640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26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3D4177-ECBB-128F-5789-D4481F86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altLang="ja-JP" dirty="0"/>
              <a:t>3</a:t>
            </a:r>
            <a:r>
              <a:rPr kumimoji="1" lang="en-US" altLang="ja-JP" dirty="0"/>
              <a:t>-1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156281-CB98-1432-2472-10160819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08B4209-89BE-A738-401F-8E5A37152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33101"/>
            <a:ext cx="11201400" cy="639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016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3D4177-ECBB-128F-5789-D4481F86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altLang="ja-JP" dirty="0"/>
              <a:t>3</a:t>
            </a:r>
            <a:r>
              <a:rPr kumimoji="1" lang="en-US" altLang="ja-JP" dirty="0"/>
              <a:t>-2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3156281-CB98-1432-2472-101608198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63A44EAF-760C-B6E6-4055-F26E33532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60" y="264144"/>
            <a:ext cx="11066107" cy="632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256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25</Words>
  <Application>Microsoft Office PowerPoint</Application>
  <PresentationFormat>ワイド画面</PresentationFormat>
  <Paragraphs>23</Paragraphs>
  <Slides>19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3" baseType="lpstr">
      <vt:lpstr>游ゴシック</vt:lpstr>
      <vt:lpstr>游ゴシック Light</vt:lpstr>
      <vt:lpstr>Arial</vt:lpstr>
      <vt:lpstr>Office テーマ</vt:lpstr>
      <vt:lpstr>模範解答</vt:lpstr>
      <vt:lpstr>PowerPoint プレゼンテーション</vt:lpstr>
      <vt:lpstr>1-1</vt:lpstr>
      <vt:lpstr>1-2</vt:lpstr>
      <vt:lpstr>1-3</vt:lpstr>
      <vt:lpstr>2-1</vt:lpstr>
      <vt:lpstr>2-2</vt:lpstr>
      <vt:lpstr>3-1</vt:lpstr>
      <vt:lpstr>3-2</vt:lpstr>
      <vt:lpstr>4-1</vt:lpstr>
      <vt:lpstr>4-2</vt:lpstr>
      <vt:lpstr>5-1</vt:lpstr>
      <vt:lpstr>PowerPoint プレゼンテーション</vt:lpstr>
      <vt:lpstr>1-4</vt:lpstr>
      <vt:lpstr>2-3</vt:lpstr>
      <vt:lpstr>3-3</vt:lpstr>
      <vt:lpstr>4-3</vt:lpstr>
      <vt:lpstr>5-2</vt:lpstr>
      <vt:lpstr>5-3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模範解答</dc:title>
  <dc:creator>王 圣博</dc:creator>
  <cp:lastModifiedBy>圣博 王</cp:lastModifiedBy>
  <cp:revision>9</cp:revision>
  <dcterms:created xsi:type="dcterms:W3CDTF">2023-08-02T16:20:06Z</dcterms:created>
  <dcterms:modified xsi:type="dcterms:W3CDTF">2023-11-03T06:26:48Z</dcterms:modified>
</cp:coreProperties>
</file>

<file path=docProps/thumbnail.jpeg>
</file>